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  <p:sldMasterId id="2147483686" r:id="rId4"/>
    <p:sldMasterId id="2147483691" r:id="rId5"/>
    <p:sldMasterId id="2147483703" r:id="rId6"/>
    <p:sldMasterId id="2147483715" r:id="rId7"/>
  </p:sldMasterIdLst>
  <p:notesMasterIdLst>
    <p:notesMasterId r:id="rId14"/>
  </p:notesMasterIdLst>
  <p:sldIdLst>
    <p:sldId id="264" r:id="rId8"/>
    <p:sldId id="258" r:id="rId9"/>
    <p:sldId id="274" r:id="rId10"/>
    <p:sldId id="275" r:id="rId11"/>
    <p:sldId id="276" r:id="rId12"/>
    <p:sldId id="273" r:id="rId1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CE36"/>
    <a:srgbClr val="0E4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0" autoAdjust="0"/>
    <p:restoredTop sz="94660"/>
  </p:normalViewPr>
  <p:slideViewPr>
    <p:cSldViewPr>
      <p:cViewPr varScale="1">
        <p:scale>
          <a:sx n="68" d="100"/>
          <a:sy n="68" d="100"/>
        </p:scale>
        <p:origin x="42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A99B8-F06A-4F97-9BCB-13D6E1A4F26E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E6F1F-BDC1-4F08-A573-503E56CF02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12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E6F1F-BDC1-4F08-A573-503E56CF02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2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A25B2A47-8493-4B1E-84AE-35C206C6498A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0988967-73ED-46BD-85F1-DA0C4E3A18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EDD6C113-8829-41AE-AF06-694786484921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6E07F61-B831-4370-BFD5-DA919938C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9A9C9AE1-A112-468C-8E10-B00BCA5312DC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E05AF28-971F-45C5-8C73-9C1C986067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63128"/>
            <a:ext cx="4189225" cy="38172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484188"/>
            <a:ext cx="9144000" cy="142875"/>
          </a:xfrm>
          <a:prstGeom prst="rect">
            <a:avLst/>
          </a:prstGeom>
          <a:solidFill>
            <a:srgbClr val="BBC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555625"/>
          </a:xfrm>
          <a:prstGeom prst="rect">
            <a:avLst/>
          </a:prstGeom>
          <a:solidFill>
            <a:srgbClr val="0E4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2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9862"/>
            <a:ext cx="2926310" cy="1269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73025"/>
            <a:ext cx="9366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43626-29B5-48A6-ACB5-E109C6A32E15}" type="datetimeFigureOut">
              <a:rPr lang="zh-CN" altLang="en-US" smtClean="0"/>
              <a:t>2019-8-19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C5A7-1777-48BF-9F2D-6582D1EE36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497260"/>
            <a:ext cx="9144000" cy="144016"/>
          </a:xfrm>
          <a:prstGeom prst="rect">
            <a:avLst/>
          </a:prstGeom>
          <a:solidFill>
            <a:srgbClr val="BBC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0E4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229"/>
          <a:stretch/>
        </p:blipFill>
        <p:spPr bwMode="auto">
          <a:xfrm>
            <a:off x="3779912" y="2"/>
            <a:ext cx="5400600" cy="514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4806" r="100000">
                        <a14:foregroundMark x1="38140" y1="1006" x2="39070" y2="98132"/>
                        <a14:foregroundMark x1="30698" y1="5747" x2="65891" y2="4885"/>
                        <a14:foregroundMark x1="26357" y1="15661" x2="68682" y2="11782"/>
                        <a14:foregroundMark x1="29767" y1="18678" x2="64186" y2="17816"/>
                        <a14:foregroundMark x1="28372" y1="32902" x2="53643" y2="28305"/>
                        <a14:foregroundMark x1="28217" y1="48132" x2="54729" y2="40086"/>
                        <a14:foregroundMark x1="26667" y1="68966" x2="63411" y2="55603"/>
                        <a14:foregroundMark x1="27287" y1="77586" x2="67442" y2="64224"/>
                        <a14:foregroundMark x1="33953" y1="87069" x2="71163" y2="75287"/>
                        <a14:foregroundMark x1="32868" y1="94684" x2="67442" y2="83190"/>
                        <a14:foregroundMark x1="32558" y1="98276" x2="61085" y2="93391"/>
                        <a14:foregroundMark x1="25271" y1="98276" x2="25426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"/>
            <a:ext cx="4775430" cy="51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sports.cnr.cn/pictures/photos/20151117/W02015111732178241799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10408" r="14128" b="13301"/>
          <a:stretch/>
        </p:blipFill>
        <p:spPr bwMode="auto">
          <a:xfrm>
            <a:off x="395536" y="1585362"/>
            <a:ext cx="1728192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0" y="364656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AFC SPECIAL GRASSROOTS AWARDS 2019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-12630" y="4371950"/>
            <a:ext cx="458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Nomination Documents</a:t>
            </a:r>
          </a:p>
          <a:p>
            <a:pPr algn="ctr"/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 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26C6DE3-B330-4FE7-BE6B-B48FB7F278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550" r="13492"/>
          <a:stretch/>
        </p:blipFill>
        <p:spPr>
          <a:xfrm>
            <a:off x="2081741" y="1341785"/>
            <a:ext cx="1739214" cy="151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51520" y="3381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Brief Introduction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"/>
          <p:cNvSpPr txBox="1"/>
          <p:nvPr/>
        </p:nvSpPr>
        <p:spPr>
          <a:xfrm>
            <a:off x="259532" y="627534"/>
            <a:ext cx="86329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Category (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评奖类别，下方三选一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BEST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LEADER / BEST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PROJECT / BEST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CLUB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Please introduce the reason why you choose to get involved with grassroots football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Please introduce the overall objectives of your work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51520" y="3381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Nominee Introduction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32" y="638964"/>
            <a:ext cx="863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“BEST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LEADER”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ominee only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267584" y="1148586"/>
            <a:ext cx="8632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Any achievements have been reached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Any long-term plan has been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setted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? Please introduce.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Impacts/Outcomes for current work</a:t>
            </a: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593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51520" y="3381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Nominee Introduction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32" y="638964"/>
            <a:ext cx="863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“BEST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PROJECT”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ominee only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267584" y="1148586"/>
            <a:ext cx="8632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What is the philosophy of your project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Any innovation work of your project? Please introduce.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Please introduce some social responsibility work which your project has done.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Impacts/Outcomes for current work 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Who are the participants of the project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(age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gender, level of playing ability, disabled, etc.)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9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251520" y="3381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Nominee Introduction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32" y="638964"/>
            <a:ext cx="8632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“BEST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GRASSROOTS 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CLUB”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ominee only</a:t>
            </a:r>
          </a:p>
        </p:txBody>
      </p:sp>
      <p:sp>
        <p:nvSpPr>
          <p:cNvPr id="5" name="TextBox 3"/>
          <p:cNvSpPr txBox="1"/>
          <p:nvPr/>
        </p:nvSpPr>
        <p:spPr>
          <a:xfrm>
            <a:off x="267584" y="1148586"/>
            <a:ext cx="86329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What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the holistic grassroots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approach for your club?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How is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operation status of the club? 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Who are the participants of the project? (age, gender, level of playing ability, disabled, etc.)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How is the partnership of the club? (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schools or other local </a:t>
            </a:r>
            <a:r>
              <a:rPr lang="en-US" altLang="zh-CN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insitutions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Please introduce the contents of club normal activities. </a:t>
            </a: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4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627534"/>
            <a:ext cx="9144000" cy="45159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4921" y="987574"/>
            <a:ext cx="2422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BBCE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2800" b="1" dirty="0">
              <a:solidFill>
                <a:srgbClr val="BBCE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810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足协母版内容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CE3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257</Words>
  <Application>Microsoft Office PowerPoint</Application>
  <PresentationFormat>全屏显示(16:9)</PresentationFormat>
  <Paragraphs>91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自定义设计方案</vt:lpstr>
      <vt:lpstr>3_自定义设计方案</vt:lpstr>
      <vt:lpstr>足协母版内容页</vt:lpstr>
      <vt:lpstr>1_自定义设计方案</vt:lpstr>
      <vt:lpstr>2_自定义设计方案</vt:lpstr>
      <vt:lpstr>4_自定义设计方案</vt:lpstr>
      <vt:lpstr>5_自定义设计方案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何腾蛟</dc:creator>
  <cp:lastModifiedBy>曾民</cp:lastModifiedBy>
  <cp:revision>58</cp:revision>
  <dcterms:created xsi:type="dcterms:W3CDTF">2018-05-21T08:20:00Z</dcterms:created>
  <dcterms:modified xsi:type="dcterms:W3CDTF">2019-08-19T08:43:00Z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